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439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92" y="858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76" y="3242983"/>
            <a:ext cx="6425724" cy="223770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951" y="5915661"/>
            <a:ext cx="5291773" cy="2667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1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3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5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1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18060"/>
            <a:ext cx="6803708" cy="17399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984" y="2435862"/>
            <a:ext cx="6803708" cy="68895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1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0764" y="418062"/>
            <a:ext cx="1700927" cy="890732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984" y="418062"/>
            <a:ext cx="4976786" cy="89073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18060"/>
            <a:ext cx="6803708" cy="17399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84" y="2435862"/>
            <a:ext cx="6803708" cy="68895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62" y="6708282"/>
            <a:ext cx="6425724" cy="2073381"/>
          </a:xfrm>
          <a:prstGeom prst="rect">
            <a:avLst/>
          </a:prstGeom>
        </p:spPr>
        <p:txBody>
          <a:bodyPr anchor="t"/>
          <a:lstStyle>
            <a:lvl1pPr algn="l">
              <a:defRPr sz="587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162" y="4424665"/>
            <a:ext cx="6425724" cy="22836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1pPr>
            <a:lvl2pPr marL="671946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3891" indent="0">
              <a:buNone/>
              <a:defRPr sz="2351">
                <a:solidFill>
                  <a:schemeClr val="tx1">
                    <a:tint val="75000"/>
                  </a:schemeClr>
                </a:solidFill>
              </a:defRPr>
            </a:lvl3pPr>
            <a:lvl4pPr marL="201583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778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59727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167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3617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556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18060"/>
            <a:ext cx="6803708" cy="17399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984" y="2435862"/>
            <a:ext cx="3338856" cy="6889521"/>
          </a:xfrm>
          <a:prstGeom prst="rect">
            <a:avLst/>
          </a:prstGeom>
        </p:spPr>
        <p:txBody>
          <a:bodyPr/>
          <a:lstStyle>
            <a:lvl1pPr>
              <a:defRPr sz="4115"/>
            </a:lvl1pPr>
            <a:lvl2pPr>
              <a:defRPr sz="3527"/>
            </a:lvl2pPr>
            <a:lvl3pPr>
              <a:defRPr sz="2940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2835" y="2435862"/>
            <a:ext cx="3338856" cy="6889521"/>
          </a:xfrm>
          <a:prstGeom prst="rect">
            <a:avLst/>
          </a:prstGeom>
        </p:spPr>
        <p:txBody>
          <a:bodyPr/>
          <a:lstStyle>
            <a:lvl1pPr>
              <a:defRPr sz="4115"/>
            </a:lvl1pPr>
            <a:lvl2pPr>
              <a:defRPr sz="3527"/>
            </a:lvl2pPr>
            <a:lvl3pPr>
              <a:defRPr sz="2940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4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18060"/>
            <a:ext cx="6803708" cy="173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4" y="2336783"/>
            <a:ext cx="3340169" cy="9738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27" b="1"/>
            </a:lvl1pPr>
            <a:lvl2pPr marL="671946" indent="0">
              <a:buNone/>
              <a:defRPr sz="2940" b="1"/>
            </a:lvl2pPr>
            <a:lvl3pPr marL="1343891" indent="0">
              <a:buNone/>
              <a:defRPr sz="2646" b="1"/>
            </a:lvl3pPr>
            <a:lvl4pPr marL="2015836" indent="0">
              <a:buNone/>
              <a:defRPr sz="2351" b="1"/>
            </a:lvl4pPr>
            <a:lvl5pPr marL="2687781" indent="0">
              <a:buNone/>
              <a:defRPr sz="2351" b="1"/>
            </a:lvl5pPr>
            <a:lvl6pPr marL="3359727" indent="0">
              <a:buNone/>
              <a:defRPr sz="2351" b="1"/>
            </a:lvl6pPr>
            <a:lvl7pPr marL="4031672" indent="0">
              <a:buNone/>
              <a:defRPr sz="2351" b="1"/>
            </a:lvl7pPr>
            <a:lvl8pPr marL="4703617" indent="0">
              <a:buNone/>
              <a:defRPr sz="2351" b="1"/>
            </a:lvl8pPr>
            <a:lvl9pPr marL="5375562" indent="0">
              <a:buNone/>
              <a:defRPr sz="23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84" y="3310643"/>
            <a:ext cx="3340169" cy="6014738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2940"/>
            </a:lvl2pPr>
            <a:lvl3pPr>
              <a:defRPr sz="2646"/>
            </a:lvl3pPr>
            <a:lvl4pPr>
              <a:defRPr sz="2351"/>
            </a:lvl4pPr>
            <a:lvl5pPr>
              <a:defRPr sz="2351"/>
            </a:lvl5pPr>
            <a:lvl6pPr>
              <a:defRPr sz="2351"/>
            </a:lvl6pPr>
            <a:lvl7pPr>
              <a:defRPr sz="2351"/>
            </a:lvl7pPr>
            <a:lvl8pPr>
              <a:defRPr sz="2351"/>
            </a:lvl8pPr>
            <a:lvl9pPr>
              <a:defRPr sz="2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0212" y="2336783"/>
            <a:ext cx="3341481" cy="9738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27" b="1"/>
            </a:lvl1pPr>
            <a:lvl2pPr marL="671946" indent="0">
              <a:buNone/>
              <a:defRPr sz="2940" b="1"/>
            </a:lvl2pPr>
            <a:lvl3pPr marL="1343891" indent="0">
              <a:buNone/>
              <a:defRPr sz="2646" b="1"/>
            </a:lvl3pPr>
            <a:lvl4pPr marL="2015836" indent="0">
              <a:buNone/>
              <a:defRPr sz="2351" b="1"/>
            </a:lvl4pPr>
            <a:lvl5pPr marL="2687781" indent="0">
              <a:buNone/>
              <a:defRPr sz="2351" b="1"/>
            </a:lvl5pPr>
            <a:lvl6pPr marL="3359727" indent="0">
              <a:buNone/>
              <a:defRPr sz="2351" b="1"/>
            </a:lvl6pPr>
            <a:lvl7pPr marL="4031672" indent="0">
              <a:buNone/>
              <a:defRPr sz="2351" b="1"/>
            </a:lvl7pPr>
            <a:lvl8pPr marL="4703617" indent="0">
              <a:buNone/>
              <a:defRPr sz="2351" b="1"/>
            </a:lvl8pPr>
            <a:lvl9pPr marL="5375562" indent="0">
              <a:buNone/>
              <a:defRPr sz="23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0212" y="3310643"/>
            <a:ext cx="3341481" cy="6014738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2940"/>
            </a:lvl2pPr>
            <a:lvl3pPr>
              <a:defRPr sz="2646"/>
            </a:lvl3pPr>
            <a:lvl4pPr>
              <a:defRPr sz="2351"/>
            </a:lvl4pPr>
            <a:lvl5pPr>
              <a:defRPr sz="2351"/>
            </a:lvl5pPr>
            <a:lvl6pPr>
              <a:defRPr sz="2351"/>
            </a:lvl6pPr>
            <a:lvl7pPr>
              <a:defRPr sz="2351"/>
            </a:lvl7pPr>
            <a:lvl8pPr>
              <a:defRPr sz="2351"/>
            </a:lvl8pPr>
            <a:lvl9pPr>
              <a:defRPr sz="2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0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18060"/>
            <a:ext cx="6803708" cy="17399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7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5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6" y="415644"/>
            <a:ext cx="2487081" cy="1768899"/>
          </a:xfrm>
          <a:prstGeom prst="rect">
            <a:avLst/>
          </a:prstGeom>
        </p:spPr>
        <p:txBody>
          <a:bodyPr anchor="b"/>
          <a:lstStyle>
            <a:lvl1pPr algn="l">
              <a:defRPr sz="294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5624" y="415644"/>
            <a:ext cx="4226069" cy="8909739"/>
          </a:xfrm>
          <a:prstGeom prst="rect">
            <a:avLst/>
          </a:prstGeom>
        </p:spPr>
        <p:txBody>
          <a:bodyPr/>
          <a:lstStyle>
            <a:lvl1pPr>
              <a:defRPr sz="4704"/>
            </a:lvl1pPr>
            <a:lvl2pPr>
              <a:defRPr sz="4115"/>
            </a:lvl2pPr>
            <a:lvl3pPr>
              <a:defRPr sz="352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86" y="2184542"/>
            <a:ext cx="2487081" cy="7140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8"/>
            </a:lvl1pPr>
            <a:lvl2pPr marL="671946" indent="0">
              <a:buNone/>
              <a:defRPr sz="1764"/>
            </a:lvl2pPr>
            <a:lvl3pPr marL="1343891" indent="0">
              <a:buNone/>
              <a:defRPr sz="1469"/>
            </a:lvl3pPr>
            <a:lvl4pPr marL="2015836" indent="0">
              <a:buNone/>
              <a:defRPr sz="1323"/>
            </a:lvl4pPr>
            <a:lvl5pPr marL="2687781" indent="0">
              <a:buNone/>
              <a:defRPr sz="1323"/>
            </a:lvl5pPr>
            <a:lvl6pPr marL="3359727" indent="0">
              <a:buNone/>
              <a:defRPr sz="1323"/>
            </a:lvl6pPr>
            <a:lvl7pPr marL="4031672" indent="0">
              <a:buNone/>
              <a:defRPr sz="1323"/>
            </a:lvl7pPr>
            <a:lvl8pPr marL="4703617" indent="0">
              <a:buNone/>
              <a:defRPr sz="1323"/>
            </a:lvl8pPr>
            <a:lvl9pPr marL="5375562" indent="0">
              <a:buNone/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5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749" y="7307581"/>
            <a:ext cx="4535805" cy="862702"/>
          </a:xfrm>
          <a:prstGeom prst="rect">
            <a:avLst/>
          </a:prstGeom>
        </p:spPr>
        <p:txBody>
          <a:bodyPr anchor="b"/>
          <a:lstStyle>
            <a:lvl1pPr algn="l">
              <a:defRPr sz="294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749" y="932779"/>
            <a:ext cx="4535805" cy="626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04"/>
            </a:lvl1pPr>
            <a:lvl2pPr marL="671946" indent="0">
              <a:buNone/>
              <a:defRPr sz="4115"/>
            </a:lvl2pPr>
            <a:lvl3pPr marL="1343891" indent="0">
              <a:buNone/>
              <a:defRPr sz="3527"/>
            </a:lvl3pPr>
            <a:lvl4pPr marL="2015836" indent="0">
              <a:buNone/>
              <a:defRPr sz="2940"/>
            </a:lvl4pPr>
            <a:lvl5pPr marL="2687781" indent="0">
              <a:buNone/>
              <a:defRPr sz="2940"/>
            </a:lvl5pPr>
            <a:lvl6pPr marL="3359727" indent="0">
              <a:buNone/>
              <a:defRPr sz="2940"/>
            </a:lvl6pPr>
            <a:lvl7pPr marL="4031672" indent="0">
              <a:buNone/>
              <a:defRPr sz="2940"/>
            </a:lvl7pPr>
            <a:lvl8pPr marL="4703617" indent="0">
              <a:buNone/>
              <a:defRPr sz="2940"/>
            </a:lvl8pPr>
            <a:lvl9pPr marL="5375562" indent="0">
              <a:buNone/>
              <a:defRPr sz="294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749" y="8170283"/>
            <a:ext cx="4535805" cy="12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8"/>
            </a:lvl1pPr>
            <a:lvl2pPr marL="671946" indent="0">
              <a:buNone/>
              <a:defRPr sz="1764"/>
            </a:lvl2pPr>
            <a:lvl3pPr marL="1343891" indent="0">
              <a:buNone/>
              <a:defRPr sz="1469"/>
            </a:lvl3pPr>
            <a:lvl4pPr marL="2015836" indent="0">
              <a:buNone/>
              <a:defRPr sz="1323"/>
            </a:lvl4pPr>
            <a:lvl5pPr marL="2687781" indent="0">
              <a:buNone/>
              <a:defRPr sz="1323"/>
            </a:lvl5pPr>
            <a:lvl6pPr marL="3359727" indent="0">
              <a:buNone/>
              <a:defRPr sz="1323"/>
            </a:lvl6pPr>
            <a:lvl7pPr marL="4031672" indent="0">
              <a:buNone/>
              <a:defRPr sz="1323"/>
            </a:lvl7pPr>
            <a:lvl8pPr marL="4703617" indent="0">
              <a:buNone/>
              <a:defRPr sz="1323"/>
            </a:lvl8pPr>
            <a:lvl9pPr marL="5375562" indent="0">
              <a:buNone/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7984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25.06.2014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82889" y="9675779"/>
            <a:ext cx="2393897" cy="55580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417767" y="9675779"/>
            <a:ext cx="1763924" cy="555801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27004" y="615989"/>
            <a:ext cx="6905667" cy="9207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46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7559675" cy="104394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1" y="10117100"/>
            <a:ext cx="1818311" cy="31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4394" tIns="67197" rIns="134394" bIns="6719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76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1176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43891" rtl="0" eaLnBrk="1" latinLnBrk="0" hangingPunct="1">
        <a:spcBef>
          <a:spcPct val="0"/>
        </a:spcBef>
        <a:buNone/>
        <a:defRPr sz="6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59" indent="-503959" algn="l" defTabSz="1343891" rtl="0" eaLnBrk="1" latinLnBrk="0" hangingPunct="1">
        <a:spcBef>
          <a:spcPct val="20000"/>
        </a:spcBef>
        <a:buFont typeface="Arial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091911" indent="-419965" algn="l" defTabSz="1343891" rtl="0" eaLnBrk="1" latinLnBrk="0" hangingPunct="1">
        <a:spcBef>
          <a:spcPct val="20000"/>
        </a:spcBef>
        <a:buFont typeface="Arial" pitchFamily="34" charset="0"/>
        <a:buChar char="–"/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1679863" indent="-335972" algn="l" defTabSz="1343891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3pPr>
      <a:lvl4pPr marL="2351809" indent="-335972" algn="l" defTabSz="1343891" rtl="0" eaLnBrk="1" latinLnBrk="0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4pPr>
      <a:lvl5pPr marL="3023753" indent="-335972" algn="l" defTabSz="1343891" rtl="0" eaLnBrk="1" latinLnBrk="0" hangingPunct="1">
        <a:spcBef>
          <a:spcPct val="20000"/>
        </a:spcBef>
        <a:buFont typeface="Arial" pitchFamily="34" charset="0"/>
        <a:buChar char="»"/>
        <a:defRPr sz="2940" kern="1200">
          <a:solidFill>
            <a:schemeClr val="tx1"/>
          </a:solidFill>
          <a:latin typeface="+mn-lt"/>
          <a:ea typeface="+mn-ea"/>
          <a:cs typeface="+mn-cs"/>
        </a:defRPr>
      </a:lvl5pPr>
      <a:lvl6pPr marL="3695699" indent="-335972" algn="l" defTabSz="1343891" rtl="0" eaLnBrk="1" latinLnBrk="0" hangingPunct="1">
        <a:spcBef>
          <a:spcPct val="20000"/>
        </a:spcBef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6pPr>
      <a:lvl7pPr marL="4367644" indent="-335972" algn="l" defTabSz="1343891" rtl="0" eaLnBrk="1" latinLnBrk="0" hangingPunct="1">
        <a:spcBef>
          <a:spcPct val="20000"/>
        </a:spcBef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7pPr>
      <a:lvl8pPr marL="5039590" indent="-335972" algn="l" defTabSz="1343891" rtl="0" eaLnBrk="1" latinLnBrk="0" hangingPunct="1">
        <a:spcBef>
          <a:spcPct val="20000"/>
        </a:spcBef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8pPr>
      <a:lvl9pPr marL="5711534" indent="-335972" algn="l" defTabSz="1343891" rtl="0" eaLnBrk="1" latinLnBrk="0" hangingPunct="1">
        <a:spcBef>
          <a:spcPct val="20000"/>
        </a:spcBef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1946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3891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5836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7781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59727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1672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3617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5562" algn="l" defTabSz="1343891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54" y="5186666"/>
            <a:ext cx="185165" cy="660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22" y="5343528"/>
            <a:ext cx="171429" cy="57143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693684" y="798787"/>
            <a:ext cx="6438342" cy="8723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1343891" rtl="0" eaLnBrk="1" latinLnBrk="0" hangingPunct="1">
              <a:spcBef>
                <a:spcPct val="0"/>
              </a:spcBef>
              <a:buNone/>
              <a:defRPr sz="6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- детский  сад </a:t>
            </a:r>
            <a:r>
              <a:rPr lang="ru-RU" sz="1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</a:t>
            </a:r>
            <a:r>
              <a:rPr lang="ru-RU" sz="17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 «Росток», </a:t>
            </a:r>
          </a:p>
          <a:p>
            <a:r>
              <a:rPr lang="ru-RU" sz="1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труктурное подразделение </a:t>
            </a:r>
          </a:p>
          <a:p>
            <a:r>
              <a:rPr lang="ru-RU" sz="17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35 «Аленький цветочек»</a:t>
            </a:r>
          </a:p>
          <a:p>
            <a:endParaRPr lang="ru-RU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071796" y="1710986"/>
            <a:ext cx="4953726" cy="115308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1343891" rtl="0" eaLnBrk="1" latinLnBrk="0" hangingPunct="1">
              <a:spcBef>
                <a:spcPct val="0"/>
              </a:spcBef>
              <a:buNone/>
              <a:defRPr sz="6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нашей работы </a:t>
            </a:r>
            <a:r>
              <a:rPr lang="ru-RU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благоприятных условий для полноценного проживания ребенком дошкольного детства, всестороннее развитие физических и психических качеств в соответствии с возрастными и индивидуальными особенностями, подготовка ребенка к жизни в современном обществе.</a:t>
            </a:r>
            <a:endParaRPr lang="ru-R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81340" y="2864070"/>
            <a:ext cx="5812865" cy="43617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343891" rtl="0" eaLnBrk="1" latinLnBrk="0" hangingPunct="1">
              <a:spcBef>
                <a:spcPct val="0"/>
              </a:spcBef>
              <a:buNone/>
              <a:defRPr sz="6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Pictures\аленький цветочек 35 герб, день рождения\эмблема аленький цветочек сад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1" y="1520389"/>
            <a:ext cx="1349936" cy="13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462456" y="2864070"/>
            <a:ext cx="6669570" cy="35866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1343891" rtl="0" eaLnBrk="1" latinLnBrk="0" hangingPunct="1">
              <a:spcBef>
                <a:spcPct val="0"/>
              </a:spcBef>
              <a:buNone/>
              <a:defRPr sz="6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«Аленький цветочек» работают 10 групп для детей</a:t>
            </a:r>
          </a:p>
          <a:p>
            <a:r>
              <a:rPr lang="ru-RU" sz="5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1 г. 6 мес. до 7 лет. </a:t>
            </a:r>
          </a:p>
          <a:p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образовательного процесса в ДОУ  являются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– 27 человек, из них специалисты: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музыкальных руководителя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  физической культуре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плаванию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 изобразительной деятельности</a:t>
            </a:r>
          </a:p>
          <a:p>
            <a:pPr algn="l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педагоги имеют специальное образование, 70% из них – высшее.</a:t>
            </a:r>
          </a:p>
          <a:p>
            <a:pPr algn="l"/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35 реализует современные образовательные программы:</a:t>
            </a:r>
            <a:endParaRPr lang="ru-RU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основную общеобразовательную программу дошкольного образования «Успех» (авторский коллектив Н.В. Фединой);</a:t>
            </a:r>
          </a:p>
          <a:p>
            <a:pPr algn="l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программы физического и </a:t>
            </a:r>
            <a:r>
              <a:rPr lang="ru-RU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валеологического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детей «Азбука здоровья», «Будь здоров, Малыш!» (Т. </a:t>
            </a:r>
            <a:r>
              <a:rPr lang="ru-RU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Токаева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программу социального развития детей (Л.В. Коломийченко);</a:t>
            </a:r>
          </a:p>
          <a:p>
            <a:pPr algn="l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программы развития музыкальных способностей детей «Гармония», «Синтез» (авторский коллектив К. Тарасовой)</a:t>
            </a:r>
          </a:p>
          <a:p>
            <a:pPr algn="l"/>
            <a:endParaRPr lang="ru-RU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850" y="3522279"/>
            <a:ext cx="911448" cy="1363580"/>
          </a:xfrm>
          <a:prstGeom prst="rect">
            <a:avLst/>
          </a:prstGeom>
        </p:spPr>
      </p:pic>
      <p:pic>
        <p:nvPicPr>
          <p:cNvPr id="2055" name="Picture 7" descr="C:\Users\User\Pictures\фото для визитки\шашки\DSC086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4" y="6450686"/>
            <a:ext cx="2168250" cy="162097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Pictures\фото для визитки\азбука проектов\DSC096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01" y="7261175"/>
            <a:ext cx="2222270" cy="166670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154" y="6450686"/>
            <a:ext cx="1457143" cy="118095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752" y="8184718"/>
            <a:ext cx="1183596" cy="1453542"/>
          </a:xfrm>
          <a:prstGeom prst="rect">
            <a:avLst/>
          </a:prstGeom>
        </p:spPr>
      </p:pic>
      <p:pic>
        <p:nvPicPr>
          <p:cNvPr id="2057" name="Picture 9" descr="C:\Users\User\Pictures\аленький цветочек 35 герб, день рождения\для буклета программы дня рождения дс\_AUG7261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89" y="8028052"/>
            <a:ext cx="2259406" cy="16034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54" y="5186666"/>
            <a:ext cx="185165" cy="660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22" y="5343528"/>
            <a:ext cx="171429" cy="57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202" y="1270361"/>
            <a:ext cx="979157" cy="98352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26733" y="912769"/>
            <a:ext cx="6490248" cy="27067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43891" rtl="0" eaLnBrk="1" latinLnBrk="0" hangingPunct="1">
              <a:spcBef>
                <a:spcPct val="0"/>
              </a:spcBef>
              <a:buNone/>
              <a:defRPr sz="6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себе увлечение по душе в нашем детском саду ребятам помогают:</a:t>
            </a: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Tx/>
              <a:buChar char="-"/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«Обучение детей дошкольного возраста элементам </a:t>
            </a:r>
            <a:endParaRPr lang="ru-RU" sz="13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баскетбол</a:t>
            </a: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спортивная 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«У-шу</a:t>
            </a: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кружок 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 «Цветные ладошки</a:t>
            </a: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детский 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ансамбль «Подсолнушки</a:t>
            </a: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индивидуальные 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коррекции речи на базе </a:t>
            </a:r>
            <a:r>
              <a:rPr lang="ru-RU" sz="1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логопункта</a:t>
            </a: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платные образовательные 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услуги, оказываемые </a:t>
            </a: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детям.</a:t>
            </a: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развития детей до 3 лет»</a:t>
            </a:r>
          </a:p>
          <a:p>
            <a:pPr algn="l">
              <a:spcAft>
                <a:spcPts val="600"/>
              </a:spcAft>
            </a:pP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«Музыкально-ритмические занятия»</a:t>
            </a:r>
          </a:p>
          <a:p>
            <a:pPr algn="l">
              <a:spcAft>
                <a:spcPts val="600"/>
              </a:spcAft>
            </a:pPr>
            <a:r>
              <a:rPr lang="ru-RU" sz="1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«Индивидуальные занятия по развитию речи»</a:t>
            </a:r>
          </a:p>
          <a:p>
            <a:pPr algn="l"/>
            <a:endParaRPr lang="ru-RU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воспитанники – активные участники городских выставок, фестивалей, конкурсов.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C:\Users\User\Desktop\фото для визитки\OCTO9072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0" y="2505508"/>
            <a:ext cx="1442027" cy="1113992"/>
          </a:xfrm>
          <a:prstGeom prst="rect">
            <a:avLst/>
          </a:prstGeom>
          <a:noFill/>
          <a:ln w="127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для визитки\P11106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50" y="2482210"/>
            <a:ext cx="1516386" cy="113729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для визитки\P11108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51" y="2493859"/>
            <a:ext cx="1516387" cy="113729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ролики\nina\DSC0847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6" t="-7075" b="17343"/>
          <a:stretch/>
        </p:blipFill>
        <p:spPr bwMode="auto">
          <a:xfrm>
            <a:off x="5779037" y="2355817"/>
            <a:ext cx="1153902" cy="128266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ото для визитки\DSC0694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5" y="5724525"/>
            <a:ext cx="1698855" cy="127414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фото для визитки\DSC041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69" y="5981700"/>
            <a:ext cx="1712334" cy="128425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Pictures\мероприятия дс 20132014 уч.год\Лыжня России - 2013\DSC021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65763" y="-11239500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Pictures\олимпиада 35\д.с.47\DSC082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19" y="5724525"/>
            <a:ext cx="1698854" cy="127414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7334250"/>
            <a:ext cx="6688356" cy="12858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ждём вас по адресу: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Победы, дом 6, детский сад № 35 «Аленький цветочек».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Контактные телефоны: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Заведующий д/с:   2 – 21 – 32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воспитатель:  2 – 23 – 14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Медицинский кабинет: 2 – 22 - 79</a:t>
            </a:r>
            <a:endParaRPr lang="ru-RU" sz="1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/>
          <a:srcRect b="18785"/>
          <a:stretch/>
        </p:blipFill>
        <p:spPr>
          <a:xfrm>
            <a:off x="3244397" y="8629650"/>
            <a:ext cx="97279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350</Words>
  <Application>Microsoft Office PowerPoint</Application>
  <PresentationFormat>Произвольный</PresentationFormat>
  <Paragraphs>57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Skvortsova_NY</cp:lastModifiedBy>
  <cp:revision>37</cp:revision>
  <dcterms:created xsi:type="dcterms:W3CDTF">2014-05-19T17:21:33Z</dcterms:created>
  <dcterms:modified xsi:type="dcterms:W3CDTF">2014-06-25T06:44:22Z</dcterms:modified>
</cp:coreProperties>
</file>